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554" y="2508903"/>
            <a:ext cx="8534400" cy="1507067"/>
          </a:xfrm>
        </p:spPr>
        <p:txBody>
          <a:bodyPr/>
          <a:lstStyle/>
          <a:p>
            <a:r>
              <a:rPr lang="en-US" dirty="0"/>
              <a:t>Zadaci, obveze i dužnosti ISVU </a:t>
            </a:r>
            <a:r>
              <a:rPr lang="en-US" dirty="0" smtClean="0"/>
              <a:t>administratora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8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Evidentiranje nastave i izvedbenog plana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3784601"/>
          </a:xfrm>
        </p:spPr>
        <p:txBody>
          <a:bodyPr>
            <a:normAutofit/>
          </a:bodyPr>
          <a:lstStyle/>
          <a:p>
            <a:r>
              <a:rPr lang="en-US" dirty="0"/>
              <a:t>opisati predmet</a:t>
            </a:r>
          </a:p>
          <a:p>
            <a:r>
              <a:rPr lang="en-US" dirty="0"/>
              <a:t>evidentirati obaveznu i preporučenu literaturu</a:t>
            </a:r>
          </a:p>
          <a:p>
            <a:r>
              <a:rPr lang="en-US" dirty="0"/>
              <a:t>evidentirati izvođače za svaku vrstu nastave</a:t>
            </a:r>
          </a:p>
          <a:p>
            <a:r>
              <a:rPr lang="en-US" dirty="0"/>
              <a:t>evidentirati ishode učenja za pojedini predmet</a:t>
            </a:r>
          </a:p>
          <a:p>
            <a:r>
              <a:rPr lang="en-US" dirty="0"/>
              <a:t>evidentirati na kojim se sve jezicima taj predmet izvodi.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1" y="685800"/>
            <a:ext cx="5943601" cy="2313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22" y="2999741"/>
            <a:ext cx="5939789" cy="29946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9782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Evidentiranje nastavnog opterećenja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421870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evidentirati postotak nastave koju izvođač izvodi nekoj nastavnoj grupi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685799"/>
            <a:ext cx="5939790" cy="42187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4703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Održana nastava</a:t>
            </a:r>
            <a:br>
              <a:rPr lang="en-US" dirty="0"/>
            </a:br>
            <a:endParaRPr lang="en-US" dirty="0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85" y="685801"/>
            <a:ext cx="5176260" cy="3615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Content Placeholder 9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02" y="685800"/>
            <a:ext cx="4422371" cy="361473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5816139" y="4486803"/>
            <a:ext cx="6096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Izvještaj o realiziranoj nastavi u norma satima/radnim satima po izvođaču/katedri/predmetu</a:t>
            </a:r>
          </a:p>
        </p:txBody>
      </p:sp>
    </p:spTree>
    <p:extLst>
      <p:ext uri="{BB962C8B-B14F-4D97-AF65-F5344CB8AC3E}">
        <p14:creationId xmlns:p14="http://schemas.microsoft.com/office/powerpoint/2010/main" val="1539130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097375" y="272779"/>
            <a:ext cx="8534400" cy="1507067"/>
          </a:xfrm>
        </p:spPr>
        <p:txBody>
          <a:bodyPr/>
          <a:lstStyle/>
          <a:p>
            <a:r>
              <a:rPr lang="en-US" dirty="0" smtClean="0"/>
              <a:t>Nastavnički portal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031" y="1841268"/>
            <a:ext cx="9658869" cy="4767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60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2436741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Unos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pismenih/usmenih rezultata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preko web preglednika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Unos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-studenti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prava na potpis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Status studenta – vidi se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kada je položio,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koja ocjena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Izrada excel i pdf dokumenata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studenata po grupama ( za vrstu nastave L/S/KL/PRKL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10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82976" y="365760"/>
            <a:ext cx="8534400" cy="1779846"/>
          </a:xfrm>
        </p:spPr>
        <p:txBody>
          <a:bodyPr/>
          <a:lstStyle/>
          <a:p>
            <a:r>
              <a:rPr lang="en-US" dirty="0"/>
              <a:t>prije početka ak. god.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5776" y="2074025"/>
            <a:ext cx="8534400" cy="3615267"/>
          </a:xfrm>
        </p:spPr>
        <p:txBody>
          <a:bodyPr/>
          <a:lstStyle/>
          <a:p>
            <a:r>
              <a:rPr lang="en-US" dirty="0"/>
              <a:t>Unos plana i programa, literature i sudionika u nastavi.</a:t>
            </a:r>
          </a:p>
          <a:p>
            <a:r>
              <a:rPr lang="en-US" dirty="0" smtClean="0"/>
              <a:t>Definiranje </a:t>
            </a:r>
            <a:r>
              <a:rPr lang="en-US" dirty="0"/>
              <a:t>ispitnih </a:t>
            </a:r>
            <a:r>
              <a:rPr lang="en-US" dirty="0" smtClean="0"/>
              <a:t>rokova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34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 kraj zimskog i ljetnog semestra (evidencija studenata bez prava na potpis i sl.)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Nakon kraja </a:t>
            </a:r>
            <a:r>
              <a:rPr lang="en-US" dirty="0" smtClean="0"/>
              <a:t>zimskog/</a:t>
            </a:r>
            <a:r>
              <a:rPr lang="en-US" dirty="0"/>
              <a:t> ljetnog</a:t>
            </a:r>
            <a:r>
              <a:rPr lang="en-US" dirty="0" smtClean="0"/>
              <a:t> semestra </a:t>
            </a:r>
            <a:r>
              <a:rPr lang="en-US" dirty="0"/>
              <a:t>status </a:t>
            </a:r>
            <a:r>
              <a:rPr lang="en-US" dirty="0" smtClean="0"/>
              <a:t>predmeta </a:t>
            </a:r>
            <a:r>
              <a:rPr lang="en-US" dirty="0"/>
              <a:t>prelazi u odslušan i studenti mogu prijaviti ispit ako je definiran ispitni rok. Ako nema poravo na potpis onda ne može prijaviti </a:t>
            </a:r>
            <a:r>
              <a:rPr lang="en-US" dirty="0" smtClean="0"/>
              <a:t>ispit.</a:t>
            </a:r>
          </a:p>
          <a:p>
            <a:r>
              <a:rPr lang="en-US" dirty="0"/>
              <a:t>Ukoliko su studenti ranije odslušali predmet može im se prije kraja semestra postaviti stutus predmeta odslušan. (pojedinačno ili svima)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72" y="811241"/>
            <a:ext cx="4055110" cy="44208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3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72932" y="480597"/>
            <a:ext cx="8534400" cy="1507067"/>
          </a:xfrm>
        </p:spPr>
        <p:txBody>
          <a:bodyPr/>
          <a:lstStyle/>
          <a:p>
            <a:r>
              <a:rPr lang="en-US" dirty="0"/>
              <a:t>evidencija ispitnih rokova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41164" y="2165466"/>
            <a:ext cx="8534400" cy="3615267"/>
          </a:xfrm>
        </p:spPr>
        <p:txBody>
          <a:bodyPr/>
          <a:lstStyle/>
          <a:p>
            <a:r>
              <a:rPr lang="en-US" dirty="0" smtClean="0"/>
              <a:t>Postavljanje statusa predmeta u odslušan prije kraja semestra</a:t>
            </a:r>
          </a:p>
          <a:p>
            <a:r>
              <a:rPr lang="en-US" dirty="0" smtClean="0"/>
              <a:t>(paziti na  </a:t>
            </a:r>
            <a:r>
              <a:rPr lang="en-US" dirty="0"/>
              <a:t>vrijeme prijave </a:t>
            </a:r>
            <a:r>
              <a:rPr lang="en-US" dirty="0" smtClean="0"/>
              <a:t>- isteklo </a:t>
            </a:r>
            <a:r>
              <a:rPr lang="en-US" dirty="0"/>
              <a:t>prije nego je završio semestar)</a:t>
            </a:r>
          </a:p>
          <a:p>
            <a:r>
              <a:rPr lang="en-US" dirty="0"/>
              <a:t>Datum prijave i odjave </a:t>
            </a:r>
            <a:r>
              <a:rPr lang="en-US" dirty="0" smtClean="0"/>
              <a:t> ispita može </a:t>
            </a:r>
            <a:r>
              <a:rPr lang="en-US" dirty="0"/>
              <a:t>se korigirati.</a:t>
            </a:r>
          </a:p>
          <a:p>
            <a:r>
              <a:rPr lang="en-US" dirty="0"/>
              <a:t>Razmak između ispita 8 dana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52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306" y="181339"/>
            <a:ext cx="8534400" cy="1507067"/>
          </a:xfrm>
        </p:spPr>
        <p:txBody>
          <a:bodyPr/>
          <a:lstStyle/>
          <a:p>
            <a:r>
              <a:rPr lang="en-US" dirty="0"/>
              <a:t>rad s ispitnim rokovima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793" y="1799706"/>
            <a:ext cx="8534400" cy="3615267"/>
          </a:xfrm>
        </p:spPr>
        <p:txBody>
          <a:bodyPr/>
          <a:lstStyle/>
          <a:p>
            <a:r>
              <a:rPr lang="en-US" dirty="0" smtClean="0"/>
              <a:t>Definiranje rokova usmeni/pismeni</a:t>
            </a:r>
          </a:p>
          <a:p>
            <a:r>
              <a:rPr lang="en-US" dirty="0"/>
              <a:t>R</a:t>
            </a:r>
            <a:r>
              <a:rPr lang="en-US" dirty="0" smtClean="0"/>
              <a:t>aspored </a:t>
            </a:r>
            <a:r>
              <a:rPr lang="en-US" dirty="0"/>
              <a:t>za pismeni/usmeni </a:t>
            </a:r>
          </a:p>
          <a:p>
            <a:r>
              <a:rPr lang="en-US" dirty="0"/>
              <a:t>O</a:t>
            </a:r>
            <a:r>
              <a:rPr lang="en-US" dirty="0" smtClean="0"/>
              <a:t>bjava ispita</a:t>
            </a:r>
          </a:p>
          <a:p>
            <a:r>
              <a:rPr lang="en-US" dirty="0" smtClean="0"/>
              <a:t>Pregled prijava i izrada ispitne liste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3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969" y="547099"/>
            <a:ext cx="8534400" cy="1507067"/>
          </a:xfrm>
        </p:spPr>
        <p:txBody>
          <a:bodyPr/>
          <a:lstStyle/>
          <a:p>
            <a:r>
              <a:rPr lang="en-US" dirty="0"/>
              <a:t>provjera zauzetosti studenta prije objave rasporeda za ispit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884" y="1961805"/>
            <a:ext cx="10515600" cy="44473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155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09" y="523702"/>
            <a:ext cx="9626138" cy="51455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17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902" y="809568"/>
            <a:ext cx="8534401" cy="2281600"/>
          </a:xfrm>
        </p:spPr>
        <p:txBody>
          <a:bodyPr>
            <a:normAutofit fontScale="90000"/>
          </a:bodyPr>
          <a:lstStyle/>
          <a:p>
            <a:r>
              <a:rPr lang="en-US" dirty="0"/>
              <a:t>dobra praksa u radu s ISVU modulom Ispiti (rokovi, evidencija ocjena, zaključavanje rokova….)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8902" y="3232266"/>
            <a:ext cx="8534400" cy="1498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</a:t>
            </a:r>
            <a:r>
              <a:rPr lang="en-US" dirty="0" smtClean="0"/>
              <a:t>cjene </a:t>
            </a:r>
            <a:r>
              <a:rPr lang="en-US" dirty="0"/>
              <a:t>možemo evidentirati u modulu ISVU ispiti i nastavničkom </a:t>
            </a:r>
            <a:r>
              <a:rPr lang="en-US" dirty="0" smtClean="0"/>
              <a:t>portlau (usmeni/pismeni).</a:t>
            </a:r>
            <a:endParaRPr lang="en-US" dirty="0"/>
          </a:p>
          <a:p>
            <a:r>
              <a:rPr lang="en-US" dirty="0"/>
              <a:t>Zaključavamo u </a:t>
            </a:r>
            <a:r>
              <a:rPr lang="en-US" dirty="0" smtClean="0"/>
              <a:t>modulu </a:t>
            </a:r>
            <a:r>
              <a:rPr lang="en-US" dirty="0"/>
              <a:t>ISVU ispiti.</a:t>
            </a:r>
          </a:p>
          <a:p>
            <a:r>
              <a:rPr lang="en-US" dirty="0" smtClean="0"/>
              <a:t>Prijavnice ili ispitna lista koju potpisuje nositelj predmeta – dostava u referadu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87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00" y="473046"/>
            <a:ext cx="7613939" cy="52294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9968890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71</TotalTime>
  <Words>309</Words>
  <Application>Microsoft Office PowerPoint</Application>
  <PresentationFormat>Widescreen</PresentationFormat>
  <Paragraphs>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Times New Roman</vt:lpstr>
      <vt:lpstr>Wingdings 3</vt:lpstr>
      <vt:lpstr>Slice</vt:lpstr>
      <vt:lpstr>Zadaci, obveze i dužnosti ISVU administratora</vt:lpstr>
      <vt:lpstr>prije početka ak. god.</vt:lpstr>
      <vt:lpstr>pred kraj zimskog i ljetnog semestra (evidencija studenata bez prava na potpis i sl.)</vt:lpstr>
      <vt:lpstr>evidencija ispitnih rokova</vt:lpstr>
      <vt:lpstr>rad s ispitnim rokovima</vt:lpstr>
      <vt:lpstr>provjera zauzetosti studenta prije objave rasporeda za ispit</vt:lpstr>
      <vt:lpstr>PowerPoint Presentation</vt:lpstr>
      <vt:lpstr>dobra praksa u radu s ISVU modulom Ispiti (rokovi, evidencija ocjena, zaključavanje rokova….) </vt:lpstr>
      <vt:lpstr>PowerPoint Presentation</vt:lpstr>
      <vt:lpstr>Evidentiranje nastave i izvedbenog plana</vt:lpstr>
      <vt:lpstr>Evidentiranje nastavnog opterećenja</vt:lpstr>
      <vt:lpstr>Održana nastava </vt:lpstr>
      <vt:lpstr>Nastavnički portal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Zadaci, obveze i dužnosti ISVU administratora</dc:title>
  <dc:creator>Ivan Kafadar</dc:creator>
  <cp:lastModifiedBy>Ivan Kafadar</cp:lastModifiedBy>
  <cp:revision>10</cp:revision>
  <dcterms:created xsi:type="dcterms:W3CDTF">2025-02-14T10:25:33Z</dcterms:created>
  <dcterms:modified xsi:type="dcterms:W3CDTF">2025-02-14T11:37:27Z</dcterms:modified>
</cp:coreProperties>
</file>